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Merriweather"/>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27" roundtripDataSignature="AMtx7mjYmrMftKhfMv+rzCQTaCAqe/Ecz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erriweather-bold.fntdata"/><Relationship Id="rId23" Type="http://schemas.openxmlformats.org/officeDocument/2006/relationships/font" Target="fonts/Merriweather-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boldItalic.fntdata"/><Relationship Id="rId25" Type="http://schemas.openxmlformats.org/officeDocument/2006/relationships/font" Target="fonts/Merriweather-italic.fntdata"/><Relationship Id="rId27" Type="http://customschemas.google.com/relationships/presentationmetadata" Target="meta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15"/>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15"/>
          <p:cNvSpPr txBox="1"/>
          <p:nvPr>
            <p:ph type="ctrTitle"/>
          </p:nvPr>
        </p:nvSpPr>
        <p:spPr>
          <a:xfrm>
            <a:off x="311700" y="539725"/>
            <a:ext cx="8520600" cy="128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12" name="Google Shape;12;p15"/>
          <p:cNvSpPr txBox="1"/>
          <p:nvPr>
            <p:ph idx="1" type="subTitle"/>
          </p:nvPr>
        </p:nvSpPr>
        <p:spPr>
          <a:xfrm>
            <a:off x="311700" y="1878560"/>
            <a:ext cx="4242600" cy="738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2"/>
              </a:buClr>
              <a:buSzPts val="1600"/>
              <a:buNone/>
              <a:defRPr sz="1600">
                <a:solidFill>
                  <a:schemeClr val="lt2"/>
                </a:solidFill>
              </a:defRPr>
            </a:lvl1pPr>
            <a:lvl2pPr lvl="1" algn="l">
              <a:lnSpc>
                <a:spcPct val="100000"/>
              </a:lnSpc>
              <a:spcBef>
                <a:spcPts val="0"/>
              </a:spcBef>
              <a:spcAft>
                <a:spcPts val="0"/>
              </a:spcAft>
              <a:buClr>
                <a:schemeClr val="lt2"/>
              </a:buClr>
              <a:buSzPts val="1600"/>
              <a:buNone/>
              <a:defRPr sz="1600">
                <a:solidFill>
                  <a:schemeClr val="lt2"/>
                </a:solidFill>
              </a:defRPr>
            </a:lvl2pPr>
            <a:lvl3pPr lvl="2" algn="l">
              <a:lnSpc>
                <a:spcPct val="100000"/>
              </a:lnSpc>
              <a:spcBef>
                <a:spcPts val="0"/>
              </a:spcBef>
              <a:spcAft>
                <a:spcPts val="0"/>
              </a:spcAft>
              <a:buClr>
                <a:schemeClr val="lt2"/>
              </a:buClr>
              <a:buSzPts val="1600"/>
              <a:buNone/>
              <a:defRPr sz="1600">
                <a:solidFill>
                  <a:schemeClr val="lt2"/>
                </a:solidFill>
              </a:defRPr>
            </a:lvl3pPr>
            <a:lvl4pPr lvl="3" algn="l">
              <a:lnSpc>
                <a:spcPct val="100000"/>
              </a:lnSpc>
              <a:spcBef>
                <a:spcPts val="0"/>
              </a:spcBef>
              <a:spcAft>
                <a:spcPts val="0"/>
              </a:spcAft>
              <a:buClr>
                <a:schemeClr val="lt2"/>
              </a:buClr>
              <a:buSzPts val="1600"/>
              <a:buNone/>
              <a:defRPr sz="1600">
                <a:solidFill>
                  <a:schemeClr val="lt2"/>
                </a:solidFill>
              </a:defRPr>
            </a:lvl4pPr>
            <a:lvl5pPr lvl="4" algn="l">
              <a:lnSpc>
                <a:spcPct val="100000"/>
              </a:lnSpc>
              <a:spcBef>
                <a:spcPts val="0"/>
              </a:spcBef>
              <a:spcAft>
                <a:spcPts val="0"/>
              </a:spcAft>
              <a:buClr>
                <a:schemeClr val="lt2"/>
              </a:buClr>
              <a:buSzPts val="1600"/>
              <a:buNone/>
              <a:defRPr sz="1600">
                <a:solidFill>
                  <a:schemeClr val="lt2"/>
                </a:solidFill>
              </a:defRPr>
            </a:lvl5pPr>
            <a:lvl6pPr lvl="5" algn="l">
              <a:lnSpc>
                <a:spcPct val="100000"/>
              </a:lnSpc>
              <a:spcBef>
                <a:spcPts val="0"/>
              </a:spcBef>
              <a:spcAft>
                <a:spcPts val="0"/>
              </a:spcAft>
              <a:buClr>
                <a:schemeClr val="lt2"/>
              </a:buClr>
              <a:buSzPts val="1600"/>
              <a:buNone/>
              <a:defRPr sz="1600">
                <a:solidFill>
                  <a:schemeClr val="lt2"/>
                </a:solidFill>
              </a:defRPr>
            </a:lvl6pPr>
            <a:lvl7pPr lvl="6" algn="l">
              <a:lnSpc>
                <a:spcPct val="100000"/>
              </a:lnSpc>
              <a:spcBef>
                <a:spcPts val="0"/>
              </a:spcBef>
              <a:spcAft>
                <a:spcPts val="0"/>
              </a:spcAft>
              <a:buClr>
                <a:schemeClr val="lt2"/>
              </a:buClr>
              <a:buSzPts val="1600"/>
              <a:buNone/>
              <a:defRPr sz="1600">
                <a:solidFill>
                  <a:schemeClr val="lt2"/>
                </a:solidFill>
              </a:defRPr>
            </a:lvl7pPr>
            <a:lvl8pPr lvl="7" algn="l">
              <a:lnSpc>
                <a:spcPct val="100000"/>
              </a:lnSpc>
              <a:spcBef>
                <a:spcPts val="0"/>
              </a:spcBef>
              <a:spcAft>
                <a:spcPts val="0"/>
              </a:spcAft>
              <a:buClr>
                <a:schemeClr val="lt2"/>
              </a:buClr>
              <a:buSzPts val="1600"/>
              <a:buNone/>
              <a:defRPr sz="1600">
                <a:solidFill>
                  <a:schemeClr val="lt2"/>
                </a:solidFill>
              </a:defRPr>
            </a:lvl8pPr>
            <a:lvl9pPr lvl="8" algn="l">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24"/>
          <p:cNvSpPr txBox="1"/>
          <p:nvPr>
            <p:ph hasCustomPrompt="1" type="title"/>
          </p:nvPr>
        </p:nvSpPr>
        <p:spPr>
          <a:xfrm>
            <a:off x="311750" y="831175"/>
            <a:ext cx="5334900" cy="1244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10000"/>
              <a:buNone/>
              <a:defRPr sz="10000">
                <a:solidFill>
                  <a:schemeClr val="lt1"/>
                </a:solidFill>
              </a:defRPr>
            </a:lvl1pPr>
            <a:lvl2pPr lvl="1" algn="l">
              <a:lnSpc>
                <a:spcPct val="100000"/>
              </a:lnSpc>
              <a:spcBef>
                <a:spcPts val="0"/>
              </a:spcBef>
              <a:spcAft>
                <a:spcPts val="0"/>
              </a:spcAft>
              <a:buClr>
                <a:schemeClr val="lt1"/>
              </a:buClr>
              <a:buSzPts val="10000"/>
              <a:buNone/>
              <a:defRPr sz="10000">
                <a:solidFill>
                  <a:schemeClr val="lt1"/>
                </a:solidFill>
              </a:defRPr>
            </a:lvl2pPr>
            <a:lvl3pPr lvl="2" algn="l">
              <a:lnSpc>
                <a:spcPct val="100000"/>
              </a:lnSpc>
              <a:spcBef>
                <a:spcPts val="0"/>
              </a:spcBef>
              <a:spcAft>
                <a:spcPts val="0"/>
              </a:spcAft>
              <a:buClr>
                <a:schemeClr val="lt1"/>
              </a:buClr>
              <a:buSzPts val="10000"/>
              <a:buNone/>
              <a:defRPr sz="10000">
                <a:solidFill>
                  <a:schemeClr val="lt1"/>
                </a:solidFill>
              </a:defRPr>
            </a:lvl3pPr>
            <a:lvl4pPr lvl="3" algn="l">
              <a:lnSpc>
                <a:spcPct val="100000"/>
              </a:lnSpc>
              <a:spcBef>
                <a:spcPts val="0"/>
              </a:spcBef>
              <a:spcAft>
                <a:spcPts val="0"/>
              </a:spcAft>
              <a:buClr>
                <a:schemeClr val="lt1"/>
              </a:buClr>
              <a:buSzPts val="10000"/>
              <a:buNone/>
              <a:defRPr sz="10000">
                <a:solidFill>
                  <a:schemeClr val="lt1"/>
                </a:solidFill>
              </a:defRPr>
            </a:lvl4pPr>
            <a:lvl5pPr lvl="4" algn="l">
              <a:lnSpc>
                <a:spcPct val="100000"/>
              </a:lnSpc>
              <a:spcBef>
                <a:spcPts val="0"/>
              </a:spcBef>
              <a:spcAft>
                <a:spcPts val="0"/>
              </a:spcAft>
              <a:buClr>
                <a:schemeClr val="lt1"/>
              </a:buClr>
              <a:buSzPts val="10000"/>
              <a:buNone/>
              <a:defRPr sz="10000">
                <a:solidFill>
                  <a:schemeClr val="lt1"/>
                </a:solidFill>
              </a:defRPr>
            </a:lvl5pPr>
            <a:lvl6pPr lvl="5" algn="l">
              <a:lnSpc>
                <a:spcPct val="100000"/>
              </a:lnSpc>
              <a:spcBef>
                <a:spcPts val="0"/>
              </a:spcBef>
              <a:spcAft>
                <a:spcPts val="0"/>
              </a:spcAft>
              <a:buClr>
                <a:schemeClr val="lt1"/>
              </a:buClr>
              <a:buSzPts val="10000"/>
              <a:buNone/>
              <a:defRPr sz="10000">
                <a:solidFill>
                  <a:schemeClr val="lt1"/>
                </a:solidFill>
              </a:defRPr>
            </a:lvl6pPr>
            <a:lvl7pPr lvl="6" algn="l">
              <a:lnSpc>
                <a:spcPct val="100000"/>
              </a:lnSpc>
              <a:spcBef>
                <a:spcPts val="0"/>
              </a:spcBef>
              <a:spcAft>
                <a:spcPts val="0"/>
              </a:spcAft>
              <a:buClr>
                <a:schemeClr val="lt1"/>
              </a:buClr>
              <a:buSzPts val="10000"/>
              <a:buNone/>
              <a:defRPr sz="10000">
                <a:solidFill>
                  <a:schemeClr val="lt1"/>
                </a:solidFill>
              </a:defRPr>
            </a:lvl7pPr>
            <a:lvl8pPr lvl="7" algn="l">
              <a:lnSpc>
                <a:spcPct val="100000"/>
              </a:lnSpc>
              <a:spcBef>
                <a:spcPts val="0"/>
              </a:spcBef>
              <a:spcAft>
                <a:spcPts val="0"/>
              </a:spcAft>
              <a:buClr>
                <a:schemeClr val="lt1"/>
              </a:buClr>
              <a:buSzPts val="10000"/>
              <a:buNone/>
              <a:defRPr sz="10000">
                <a:solidFill>
                  <a:schemeClr val="lt1"/>
                </a:solidFill>
              </a:defRPr>
            </a:lvl8pPr>
            <a:lvl9pPr lvl="8" algn="l">
              <a:lnSpc>
                <a:spcPct val="100000"/>
              </a:lnSpc>
              <a:spcBef>
                <a:spcPts val="0"/>
              </a:spcBef>
              <a:spcAft>
                <a:spcPts val="0"/>
              </a:spcAft>
              <a:buClr>
                <a:schemeClr val="lt1"/>
              </a:buClr>
              <a:buSzPts val="10000"/>
              <a:buNone/>
              <a:defRPr sz="10000">
                <a:solidFill>
                  <a:schemeClr val="lt1"/>
                </a:solidFill>
              </a:defRPr>
            </a:lvl9pPr>
          </a:lstStyle>
          <a:p>
            <a:r>
              <a:t>xx%</a:t>
            </a:r>
          </a:p>
        </p:txBody>
      </p:sp>
      <p:sp>
        <p:nvSpPr>
          <p:cNvPr id="56" name="Google Shape;56;p24"/>
          <p:cNvSpPr txBox="1"/>
          <p:nvPr>
            <p:ph idx="1" type="body"/>
          </p:nvPr>
        </p:nvSpPr>
        <p:spPr>
          <a:xfrm>
            <a:off x="311700" y="2121425"/>
            <a:ext cx="5334900" cy="9426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0"/>
              </a:spcBef>
              <a:spcAft>
                <a:spcPts val="0"/>
              </a:spcAft>
              <a:buClr>
                <a:schemeClr val="accent2"/>
              </a:buClr>
              <a:buSzPts val="1100"/>
              <a:buChar char="○"/>
              <a:defRPr>
                <a:solidFill>
                  <a:schemeClr val="accent2"/>
                </a:solidFill>
              </a:defRPr>
            </a:lvl2pPr>
            <a:lvl3pPr indent="-298450" lvl="2" marL="1371600" algn="l">
              <a:lnSpc>
                <a:spcPct val="115000"/>
              </a:lnSpc>
              <a:spcBef>
                <a:spcPts val="0"/>
              </a:spcBef>
              <a:spcAft>
                <a:spcPts val="0"/>
              </a:spcAft>
              <a:buClr>
                <a:schemeClr val="accent2"/>
              </a:buClr>
              <a:buSzPts val="1100"/>
              <a:buChar char="■"/>
              <a:defRPr>
                <a:solidFill>
                  <a:schemeClr val="accent2"/>
                </a:solidFill>
              </a:defRPr>
            </a:lvl3pPr>
            <a:lvl4pPr indent="-298450" lvl="3" marL="1828800" algn="l">
              <a:lnSpc>
                <a:spcPct val="115000"/>
              </a:lnSpc>
              <a:spcBef>
                <a:spcPts val="0"/>
              </a:spcBef>
              <a:spcAft>
                <a:spcPts val="0"/>
              </a:spcAft>
              <a:buClr>
                <a:schemeClr val="accent2"/>
              </a:buClr>
              <a:buSzPts val="1100"/>
              <a:buChar char="●"/>
              <a:defRPr>
                <a:solidFill>
                  <a:schemeClr val="accent2"/>
                </a:solidFill>
              </a:defRPr>
            </a:lvl4pPr>
            <a:lvl5pPr indent="-298450" lvl="4" marL="2286000" algn="l">
              <a:lnSpc>
                <a:spcPct val="115000"/>
              </a:lnSpc>
              <a:spcBef>
                <a:spcPts val="0"/>
              </a:spcBef>
              <a:spcAft>
                <a:spcPts val="0"/>
              </a:spcAft>
              <a:buClr>
                <a:schemeClr val="accent2"/>
              </a:buClr>
              <a:buSzPts val="1100"/>
              <a:buChar char="○"/>
              <a:defRPr>
                <a:solidFill>
                  <a:schemeClr val="accent2"/>
                </a:solidFill>
              </a:defRPr>
            </a:lvl5pPr>
            <a:lvl6pPr indent="-298450" lvl="5" marL="2743200" algn="l">
              <a:lnSpc>
                <a:spcPct val="115000"/>
              </a:lnSpc>
              <a:spcBef>
                <a:spcPts val="0"/>
              </a:spcBef>
              <a:spcAft>
                <a:spcPts val="0"/>
              </a:spcAft>
              <a:buClr>
                <a:schemeClr val="accent2"/>
              </a:buClr>
              <a:buSzPts val="1100"/>
              <a:buChar char="■"/>
              <a:defRPr>
                <a:solidFill>
                  <a:schemeClr val="accent2"/>
                </a:solidFill>
              </a:defRPr>
            </a:lvl6pPr>
            <a:lvl7pPr indent="-298450" lvl="6" marL="3200400" algn="l">
              <a:lnSpc>
                <a:spcPct val="115000"/>
              </a:lnSpc>
              <a:spcBef>
                <a:spcPts val="0"/>
              </a:spcBef>
              <a:spcAft>
                <a:spcPts val="0"/>
              </a:spcAft>
              <a:buClr>
                <a:schemeClr val="accent2"/>
              </a:buClr>
              <a:buSzPts val="1100"/>
              <a:buChar char="●"/>
              <a:defRPr>
                <a:solidFill>
                  <a:schemeClr val="accent2"/>
                </a:solidFill>
              </a:defRPr>
            </a:lvl7pPr>
            <a:lvl8pPr indent="-298450" lvl="7" marL="3657600" algn="l">
              <a:lnSpc>
                <a:spcPct val="115000"/>
              </a:lnSpc>
              <a:spcBef>
                <a:spcPts val="0"/>
              </a:spcBef>
              <a:spcAft>
                <a:spcPts val="0"/>
              </a:spcAft>
              <a:buClr>
                <a:schemeClr val="accent2"/>
              </a:buClr>
              <a:buSzPts val="1100"/>
              <a:buChar char="○"/>
              <a:defRPr>
                <a:solidFill>
                  <a:schemeClr val="accent2"/>
                </a:solidFill>
              </a:defRPr>
            </a:lvl8pPr>
            <a:lvl9pPr indent="-298450" lvl="8" marL="4114800" algn="l">
              <a:lnSpc>
                <a:spcPct val="115000"/>
              </a:lnSpc>
              <a:spcBef>
                <a:spcPts val="0"/>
              </a:spcBef>
              <a:spcAft>
                <a:spcPts val="0"/>
              </a:spcAft>
              <a:buClr>
                <a:schemeClr val="accent2"/>
              </a:buClr>
              <a:buSzPts val="1100"/>
              <a:buChar char="■"/>
              <a:defRPr>
                <a:solidFill>
                  <a:schemeClr val="accent2"/>
                </a:solidFill>
              </a:defRPr>
            </a:lvl9pPr>
          </a:lstStyle>
          <a:p/>
        </p:txBody>
      </p:sp>
      <p:sp>
        <p:nvSpPr>
          <p:cNvPr id="57" name="Google Shape;57;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 name="Shape 14"/>
        <p:cNvGrpSpPr/>
        <p:nvPr/>
      </p:nvGrpSpPr>
      <p:grpSpPr>
        <a:xfrm>
          <a:off x="0" y="0"/>
          <a:ext cx="0" cy="0"/>
          <a:chOff x="0" y="0"/>
          <a:chExt cx="0" cy="0"/>
        </a:xfrm>
      </p:grpSpPr>
      <p:sp>
        <p:nvSpPr>
          <p:cNvPr id="15" name="Google Shape;15;p1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6"/>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17" name="Google Shape;17;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17"/>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7"/>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21" name="Google Shape;21;p17"/>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2" name="Google Shape;22;p17"/>
          <p:cNvSpPr txBox="1"/>
          <p:nvPr>
            <p:ph idx="2" type="body"/>
          </p:nvPr>
        </p:nvSpPr>
        <p:spPr>
          <a:xfrm>
            <a:off x="4832400" y="1505700"/>
            <a:ext cx="3999900" cy="3076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3" name="Google Shape;23;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24" name="Shape 24"/>
        <p:cNvGrpSpPr/>
        <p:nvPr/>
      </p:nvGrpSpPr>
      <p:grpSpPr>
        <a:xfrm>
          <a:off x="0" y="0"/>
          <a:ext cx="0" cy="0"/>
          <a:chOff x="0" y="0"/>
          <a:chExt cx="0" cy="0"/>
        </a:xfrm>
      </p:grpSpPr>
      <p:sp>
        <p:nvSpPr>
          <p:cNvPr id="25" name="Google Shape;25;p18"/>
          <p:cNvSpPr txBox="1"/>
          <p:nvPr>
            <p:ph type="title"/>
          </p:nvPr>
        </p:nvSpPr>
        <p:spPr>
          <a:xfrm>
            <a:off x="311675" y="798600"/>
            <a:ext cx="6247800" cy="35463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26" name="Google Shape;26;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19"/>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9"/>
          <p:cNvSpPr txBox="1"/>
          <p:nvPr>
            <p:ph type="title"/>
          </p:nvPr>
        </p:nvSpPr>
        <p:spPr>
          <a:xfrm>
            <a:off x="311725" y="500925"/>
            <a:ext cx="3127500" cy="1829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30" name="Google Shape;30;p19"/>
          <p:cNvSpPr txBox="1"/>
          <p:nvPr>
            <p:ph idx="1" type="body"/>
          </p:nvPr>
        </p:nvSpPr>
        <p:spPr>
          <a:xfrm>
            <a:off x="311700" y="2390650"/>
            <a:ext cx="3127500" cy="22980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accent2"/>
              </a:buClr>
              <a:buSzPts val="1300"/>
              <a:buChar char="●"/>
              <a:defRPr>
                <a:solidFill>
                  <a:schemeClr val="accent2"/>
                </a:solidFill>
              </a:defRPr>
            </a:lvl1pPr>
            <a:lvl2pPr indent="-298450" lvl="1" marL="914400" algn="l">
              <a:lnSpc>
                <a:spcPct val="115000"/>
              </a:lnSpc>
              <a:spcBef>
                <a:spcPts val="0"/>
              </a:spcBef>
              <a:spcAft>
                <a:spcPts val="0"/>
              </a:spcAft>
              <a:buClr>
                <a:schemeClr val="accent2"/>
              </a:buClr>
              <a:buSzPts val="1100"/>
              <a:buChar char="○"/>
              <a:defRPr>
                <a:solidFill>
                  <a:schemeClr val="accent2"/>
                </a:solidFill>
              </a:defRPr>
            </a:lvl2pPr>
            <a:lvl3pPr indent="-298450" lvl="2" marL="1371600" algn="l">
              <a:lnSpc>
                <a:spcPct val="115000"/>
              </a:lnSpc>
              <a:spcBef>
                <a:spcPts val="0"/>
              </a:spcBef>
              <a:spcAft>
                <a:spcPts val="0"/>
              </a:spcAft>
              <a:buClr>
                <a:schemeClr val="accent2"/>
              </a:buClr>
              <a:buSzPts val="1100"/>
              <a:buChar char="■"/>
              <a:defRPr>
                <a:solidFill>
                  <a:schemeClr val="accent2"/>
                </a:solidFill>
              </a:defRPr>
            </a:lvl3pPr>
            <a:lvl4pPr indent="-298450" lvl="3" marL="1828800" algn="l">
              <a:lnSpc>
                <a:spcPct val="115000"/>
              </a:lnSpc>
              <a:spcBef>
                <a:spcPts val="0"/>
              </a:spcBef>
              <a:spcAft>
                <a:spcPts val="0"/>
              </a:spcAft>
              <a:buClr>
                <a:schemeClr val="accent2"/>
              </a:buClr>
              <a:buSzPts val="1100"/>
              <a:buChar char="●"/>
              <a:defRPr>
                <a:solidFill>
                  <a:schemeClr val="accent2"/>
                </a:solidFill>
              </a:defRPr>
            </a:lvl4pPr>
            <a:lvl5pPr indent="-298450" lvl="4" marL="2286000" algn="l">
              <a:lnSpc>
                <a:spcPct val="115000"/>
              </a:lnSpc>
              <a:spcBef>
                <a:spcPts val="0"/>
              </a:spcBef>
              <a:spcAft>
                <a:spcPts val="0"/>
              </a:spcAft>
              <a:buClr>
                <a:schemeClr val="accent2"/>
              </a:buClr>
              <a:buSzPts val="1100"/>
              <a:buChar char="○"/>
              <a:defRPr>
                <a:solidFill>
                  <a:schemeClr val="accent2"/>
                </a:solidFill>
              </a:defRPr>
            </a:lvl5pPr>
            <a:lvl6pPr indent="-298450" lvl="5" marL="2743200" algn="l">
              <a:lnSpc>
                <a:spcPct val="115000"/>
              </a:lnSpc>
              <a:spcBef>
                <a:spcPts val="0"/>
              </a:spcBef>
              <a:spcAft>
                <a:spcPts val="0"/>
              </a:spcAft>
              <a:buClr>
                <a:schemeClr val="accent2"/>
              </a:buClr>
              <a:buSzPts val="1100"/>
              <a:buChar char="■"/>
              <a:defRPr>
                <a:solidFill>
                  <a:schemeClr val="accent2"/>
                </a:solidFill>
              </a:defRPr>
            </a:lvl6pPr>
            <a:lvl7pPr indent="-298450" lvl="6" marL="3200400" algn="l">
              <a:lnSpc>
                <a:spcPct val="115000"/>
              </a:lnSpc>
              <a:spcBef>
                <a:spcPts val="0"/>
              </a:spcBef>
              <a:spcAft>
                <a:spcPts val="0"/>
              </a:spcAft>
              <a:buClr>
                <a:schemeClr val="accent2"/>
              </a:buClr>
              <a:buSzPts val="1100"/>
              <a:buChar char="●"/>
              <a:defRPr>
                <a:solidFill>
                  <a:schemeClr val="accent2"/>
                </a:solidFill>
              </a:defRPr>
            </a:lvl7pPr>
            <a:lvl8pPr indent="-298450" lvl="7" marL="3657600" algn="l">
              <a:lnSpc>
                <a:spcPct val="115000"/>
              </a:lnSpc>
              <a:spcBef>
                <a:spcPts val="0"/>
              </a:spcBef>
              <a:spcAft>
                <a:spcPts val="0"/>
              </a:spcAft>
              <a:buClr>
                <a:schemeClr val="accent2"/>
              </a:buClr>
              <a:buSzPts val="1100"/>
              <a:buChar char="○"/>
              <a:defRPr>
                <a:solidFill>
                  <a:schemeClr val="accent2"/>
                </a:solidFill>
              </a:defRPr>
            </a:lvl8pPr>
            <a:lvl9pPr indent="-298450" lvl="8" marL="4114800" algn="l">
              <a:lnSpc>
                <a:spcPct val="115000"/>
              </a:lnSpc>
              <a:spcBef>
                <a:spcPts val="0"/>
              </a:spcBef>
              <a:spcAft>
                <a:spcPts val="0"/>
              </a:spcAft>
              <a:buClr>
                <a:schemeClr val="accent2"/>
              </a:buClr>
              <a:buSzPts val="1100"/>
              <a:buChar char="■"/>
              <a:defRPr>
                <a:solidFill>
                  <a:schemeClr val="accent2"/>
                </a:solidFill>
              </a:defRPr>
            </a:lvl9pPr>
          </a:lstStyle>
          <a:p/>
        </p:txBody>
      </p:sp>
      <p:sp>
        <p:nvSpPr>
          <p:cNvPr id="31" name="Google Shape;31;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 name="Shape 32"/>
        <p:cNvGrpSpPr/>
        <p:nvPr/>
      </p:nvGrpSpPr>
      <p:grpSpPr>
        <a:xfrm>
          <a:off x="0" y="0"/>
          <a:ext cx="0" cy="0"/>
          <a:chOff x="0" y="0"/>
          <a:chExt cx="0" cy="0"/>
        </a:xfrm>
      </p:grpSpPr>
      <p:sp>
        <p:nvSpPr>
          <p:cNvPr id="33" name="Google Shape;33;p2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0"/>
          <p:cNvSpPr txBox="1"/>
          <p:nvPr>
            <p:ph idx="1" type="body"/>
          </p:nvPr>
        </p:nvSpPr>
        <p:spPr>
          <a:xfrm>
            <a:off x="311700" y="4521400"/>
            <a:ext cx="7979400" cy="4605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35" name="Google Shape;35;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6" name="Shape 36"/>
        <p:cNvGrpSpPr/>
        <p:nvPr/>
      </p:nvGrpSpPr>
      <p:grpSpPr>
        <a:xfrm>
          <a:off x="0" y="0"/>
          <a:ext cx="0" cy="0"/>
          <a:chOff x="0" y="0"/>
          <a:chExt cx="0" cy="0"/>
        </a:xfrm>
      </p:grpSpPr>
      <p:sp>
        <p:nvSpPr>
          <p:cNvPr id="37" name="Google Shape;37;p21"/>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38" name="Google Shape;38;p21"/>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39" name="Google Shape;39;p21"/>
          <p:cNvSpPr txBox="1"/>
          <p:nvPr>
            <p:ph type="title"/>
          </p:nvPr>
        </p:nvSpPr>
        <p:spPr>
          <a:xfrm>
            <a:off x="311700" y="539725"/>
            <a:ext cx="8520600" cy="1282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40" name="Google Shape;40;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sp>
        <p:nvSpPr>
          <p:cNvPr id="42" name="Google Shape;42;p22"/>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2"/>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44" name="Google Shape;44;p22"/>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45" name="Google Shape;45;p22"/>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46" name="Google Shape;46;p22"/>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7" name="Google Shape;47;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23"/>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3"/>
          <p:cNvSpPr txBox="1"/>
          <p:nvPr>
            <p:ph type="title"/>
          </p:nvPr>
        </p:nvSpPr>
        <p:spPr>
          <a:xfrm>
            <a:off x="311300" y="500925"/>
            <a:ext cx="3704400" cy="2049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800"/>
              <a:buNone/>
              <a:defRPr>
                <a:solidFill>
                  <a:schemeClr val="lt1"/>
                </a:solidFill>
              </a:defRPr>
            </a:lvl1pPr>
            <a:lvl2pPr lvl="1" algn="l">
              <a:lnSpc>
                <a:spcPct val="100000"/>
              </a:lnSpc>
              <a:spcBef>
                <a:spcPts val="0"/>
              </a:spcBef>
              <a:spcAft>
                <a:spcPts val="0"/>
              </a:spcAft>
              <a:buClr>
                <a:schemeClr val="lt1"/>
              </a:buClr>
              <a:buSzPts val="2800"/>
              <a:buNone/>
              <a:defRPr>
                <a:solidFill>
                  <a:schemeClr val="lt1"/>
                </a:solidFill>
              </a:defRPr>
            </a:lvl2pPr>
            <a:lvl3pPr lvl="2" algn="l">
              <a:lnSpc>
                <a:spcPct val="100000"/>
              </a:lnSpc>
              <a:spcBef>
                <a:spcPts val="0"/>
              </a:spcBef>
              <a:spcAft>
                <a:spcPts val="0"/>
              </a:spcAft>
              <a:buClr>
                <a:schemeClr val="lt1"/>
              </a:buClr>
              <a:buSzPts val="2800"/>
              <a:buNone/>
              <a:defRPr>
                <a:solidFill>
                  <a:schemeClr val="lt1"/>
                </a:solidFill>
              </a:defRPr>
            </a:lvl3pPr>
            <a:lvl4pPr lvl="3" algn="l">
              <a:lnSpc>
                <a:spcPct val="100000"/>
              </a:lnSpc>
              <a:spcBef>
                <a:spcPts val="0"/>
              </a:spcBef>
              <a:spcAft>
                <a:spcPts val="0"/>
              </a:spcAft>
              <a:buClr>
                <a:schemeClr val="lt1"/>
              </a:buClr>
              <a:buSzPts val="2800"/>
              <a:buNone/>
              <a:defRPr>
                <a:solidFill>
                  <a:schemeClr val="lt1"/>
                </a:solidFill>
              </a:defRPr>
            </a:lvl4pPr>
            <a:lvl5pPr lvl="4" algn="l">
              <a:lnSpc>
                <a:spcPct val="100000"/>
              </a:lnSpc>
              <a:spcBef>
                <a:spcPts val="0"/>
              </a:spcBef>
              <a:spcAft>
                <a:spcPts val="0"/>
              </a:spcAft>
              <a:buClr>
                <a:schemeClr val="lt1"/>
              </a:buClr>
              <a:buSzPts val="2800"/>
              <a:buNone/>
              <a:defRPr>
                <a:solidFill>
                  <a:schemeClr val="lt1"/>
                </a:solidFill>
              </a:defRPr>
            </a:lvl5pPr>
            <a:lvl6pPr lvl="5" algn="l">
              <a:lnSpc>
                <a:spcPct val="100000"/>
              </a:lnSpc>
              <a:spcBef>
                <a:spcPts val="0"/>
              </a:spcBef>
              <a:spcAft>
                <a:spcPts val="0"/>
              </a:spcAft>
              <a:buClr>
                <a:schemeClr val="lt1"/>
              </a:buClr>
              <a:buSzPts val="2800"/>
              <a:buNone/>
              <a:defRPr>
                <a:solidFill>
                  <a:schemeClr val="lt1"/>
                </a:solidFill>
              </a:defRPr>
            </a:lvl6pPr>
            <a:lvl7pPr lvl="6" algn="l">
              <a:lnSpc>
                <a:spcPct val="100000"/>
              </a:lnSpc>
              <a:spcBef>
                <a:spcPts val="0"/>
              </a:spcBef>
              <a:spcAft>
                <a:spcPts val="0"/>
              </a:spcAft>
              <a:buClr>
                <a:schemeClr val="lt1"/>
              </a:buClr>
              <a:buSzPts val="2800"/>
              <a:buNone/>
              <a:defRPr>
                <a:solidFill>
                  <a:schemeClr val="lt1"/>
                </a:solidFill>
              </a:defRPr>
            </a:lvl7pPr>
            <a:lvl8pPr lvl="7" algn="l">
              <a:lnSpc>
                <a:spcPct val="100000"/>
              </a:lnSpc>
              <a:spcBef>
                <a:spcPts val="0"/>
              </a:spcBef>
              <a:spcAft>
                <a:spcPts val="0"/>
              </a:spcAft>
              <a:buClr>
                <a:schemeClr val="lt1"/>
              </a:buClr>
              <a:buSzPts val="2800"/>
              <a:buNone/>
              <a:defRPr>
                <a:solidFill>
                  <a:schemeClr val="lt1"/>
                </a:solidFill>
              </a:defRPr>
            </a:lvl8pPr>
            <a:lvl9pPr lvl="8" algn="l">
              <a:lnSpc>
                <a:spcPct val="100000"/>
              </a:lnSpc>
              <a:spcBef>
                <a:spcPts val="0"/>
              </a:spcBef>
              <a:spcAft>
                <a:spcPts val="0"/>
              </a:spcAft>
              <a:buClr>
                <a:schemeClr val="lt1"/>
              </a:buClr>
              <a:buSzPts val="2800"/>
              <a:buNone/>
              <a:defRPr>
                <a:solidFill>
                  <a:schemeClr val="lt1"/>
                </a:solidFill>
              </a:defRPr>
            </a:lvl9pPr>
          </a:lstStyle>
          <a:p/>
        </p:txBody>
      </p:sp>
      <p:sp>
        <p:nvSpPr>
          <p:cNvPr id="51" name="Google Shape;51;p23"/>
          <p:cNvSpPr txBox="1"/>
          <p:nvPr>
            <p:ph idx="1" type="subTitle"/>
          </p:nvPr>
        </p:nvSpPr>
        <p:spPr>
          <a:xfrm>
            <a:off x="304800" y="2626725"/>
            <a:ext cx="3704400" cy="926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accent2"/>
              </a:buClr>
              <a:buSzPts val="1600"/>
              <a:buNone/>
              <a:defRPr sz="1600">
                <a:solidFill>
                  <a:schemeClr val="accent2"/>
                </a:solidFill>
              </a:defRPr>
            </a:lvl1pPr>
            <a:lvl2pPr lvl="1" algn="l">
              <a:lnSpc>
                <a:spcPct val="100000"/>
              </a:lnSpc>
              <a:spcBef>
                <a:spcPts val="0"/>
              </a:spcBef>
              <a:spcAft>
                <a:spcPts val="0"/>
              </a:spcAft>
              <a:buClr>
                <a:schemeClr val="accent2"/>
              </a:buClr>
              <a:buSzPts val="1600"/>
              <a:buNone/>
              <a:defRPr sz="1600">
                <a:solidFill>
                  <a:schemeClr val="accent2"/>
                </a:solidFill>
              </a:defRPr>
            </a:lvl2pPr>
            <a:lvl3pPr lvl="2" algn="l">
              <a:lnSpc>
                <a:spcPct val="100000"/>
              </a:lnSpc>
              <a:spcBef>
                <a:spcPts val="0"/>
              </a:spcBef>
              <a:spcAft>
                <a:spcPts val="0"/>
              </a:spcAft>
              <a:buClr>
                <a:schemeClr val="accent2"/>
              </a:buClr>
              <a:buSzPts val="1600"/>
              <a:buNone/>
              <a:defRPr sz="1600">
                <a:solidFill>
                  <a:schemeClr val="accent2"/>
                </a:solidFill>
              </a:defRPr>
            </a:lvl3pPr>
            <a:lvl4pPr lvl="3" algn="l">
              <a:lnSpc>
                <a:spcPct val="100000"/>
              </a:lnSpc>
              <a:spcBef>
                <a:spcPts val="0"/>
              </a:spcBef>
              <a:spcAft>
                <a:spcPts val="0"/>
              </a:spcAft>
              <a:buClr>
                <a:schemeClr val="accent2"/>
              </a:buClr>
              <a:buSzPts val="1600"/>
              <a:buNone/>
              <a:defRPr sz="1600">
                <a:solidFill>
                  <a:schemeClr val="accent2"/>
                </a:solidFill>
              </a:defRPr>
            </a:lvl4pPr>
            <a:lvl5pPr lvl="4" algn="l">
              <a:lnSpc>
                <a:spcPct val="100000"/>
              </a:lnSpc>
              <a:spcBef>
                <a:spcPts val="0"/>
              </a:spcBef>
              <a:spcAft>
                <a:spcPts val="0"/>
              </a:spcAft>
              <a:buClr>
                <a:schemeClr val="accent2"/>
              </a:buClr>
              <a:buSzPts val="1600"/>
              <a:buNone/>
              <a:defRPr sz="1600">
                <a:solidFill>
                  <a:schemeClr val="accent2"/>
                </a:solidFill>
              </a:defRPr>
            </a:lvl5pPr>
            <a:lvl6pPr lvl="5" algn="l">
              <a:lnSpc>
                <a:spcPct val="100000"/>
              </a:lnSpc>
              <a:spcBef>
                <a:spcPts val="0"/>
              </a:spcBef>
              <a:spcAft>
                <a:spcPts val="0"/>
              </a:spcAft>
              <a:buClr>
                <a:schemeClr val="accent2"/>
              </a:buClr>
              <a:buSzPts val="1600"/>
              <a:buNone/>
              <a:defRPr sz="1600">
                <a:solidFill>
                  <a:schemeClr val="accent2"/>
                </a:solidFill>
              </a:defRPr>
            </a:lvl6pPr>
            <a:lvl7pPr lvl="6" algn="l">
              <a:lnSpc>
                <a:spcPct val="100000"/>
              </a:lnSpc>
              <a:spcBef>
                <a:spcPts val="0"/>
              </a:spcBef>
              <a:spcAft>
                <a:spcPts val="0"/>
              </a:spcAft>
              <a:buClr>
                <a:schemeClr val="accent2"/>
              </a:buClr>
              <a:buSzPts val="1600"/>
              <a:buNone/>
              <a:defRPr sz="1600">
                <a:solidFill>
                  <a:schemeClr val="accent2"/>
                </a:solidFill>
              </a:defRPr>
            </a:lvl7pPr>
            <a:lvl8pPr lvl="7" algn="l">
              <a:lnSpc>
                <a:spcPct val="100000"/>
              </a:lnSpc>
              <a:spcBef>
                <a:spcPts val="0"/>
              </a:spcBef>
              <a:spcAft>
                <a:spcPts val="0"/>
              </a:spcAft>
              <a:buClr>
                <a:schemeClr val="accent2"/>
              </a:buClr>
              <a:buSzPts val="1600"/>
              <a:buNone/>
              <a:defRPr sz="1600">
                <a:solidFill>
                  <a:schemeClr val="accent2"/>
                </a:solidFill>
              </a:defRPr>
            </a:lvl8pPr>
            <a:lvl9pPr lvl="8" algn="l">
              <a:lnSpc>
                <a:spcPct val="100000"/>
              </a:lnSpc>
              <a:spcBef>
                <a:spcPts val="0"/>
              </a:spcBef>
              <a:spcAft>
                <a:spcPts val="0"/>
              </a:spcAft>
              <a:buClr>
                <a:schemeClr val="accent2"/>
              </a:buClr>
              <a:buSzPts val="1600"/>
              <a:buNone/>
              <a:defRPr sz="1600">
                <a:solidFill>
                  <a:schemeClr val="accent2"/>
                </a:solidFill>
              </a:defRPr>
            </a:lvl9pPr>
          </a:lstStyle>
          <a:p/>
        </p:txBody>
      </p:sp>
      <p:sp>
        <p:nvSpPr>
          <p:cNvPr id="52" name="Google Shape;52;p23"/>
          <p:cNvSpPr txBox="1"/>
          <p:nvPr>
            <p:ph idx="2" type="body"/>
          </p:nvPr>
        </p:nvSpPr>
        <p:spPr>
          <a:xfrm>
            <a:off x="4879025" y="500925"/>
            <a:ext cx="3954000" cy="4111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53" name="Google Shape;53;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1pPr>
            <a:lvl2pPr lvl="1"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2pPr>
            <a:lvl3pPr lvl="2"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3pPr>
            <a:lvl4pPr lvl="3"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4pPr>
            <a:lvl5pPr lvl="4"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5pPr>
            <a:lvl6pPr lvl="5"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6pPr>
            <a:lvl7pPr lvl="6"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7pPr>
            <a:lvl8pPr lvl="7"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8pPr>
            <a:lvl9pPr lvl="8"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9pPr>
          </a:lstStyle>
          <a:p/>
        </p:txBody>
      </p:sp>
      <p:sp>
        <p:nvSpPr>
          <p:cNvPr id="7" name="Google Shape;7;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8" name="Google Shape;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
          <p:cNvSpPr txBox="1"/>
          <p:nvPr>
            <p:ph type="ctrTitle"/>
          </p:nvPr>
        </p:nvSpPr>
        <p:spPr>
          <a:xfrm>
            <a:off x="311700" y="806350"/>
            <a:ext cx="8520600" cy="1282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600"/>
              <a:buNone/>
            </a:pPr>
            <a:r>
              <a:rPr lang="en"/>
              <a:t>The Work and Wealth debate</a:t>
            </a:r>
            <a:endParaRPr/>
          </a:p>
        </p:txBody>
      </p:sp>
      <p:sp>
        <p:nvSpPr>
          <p:cNvPr id="65" name="Google Shape;65;p1"/>
          <p:cNvSpPr txBox="1"/>
          <p:nvPr>
            <p:ph idx="1" type="subTitle"/>
          </p:nvPr>
        </p:nvSpPr>
        <p:spPr>
          <a:xfrm>
            <a:off x="311700" y="3233789"/>
            <a:ext cx="4242600" cy="1534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600"/>
              <a:buNone/>
            </a:pPr>
            <a:r>
              <a:rPr lang="en"/>
              <a:t>Hai-Yen Nguyen</a:t>
            </a:r>
            <a:endParaRPr/>
          </a:p>
          <a:p>
            <a:pPr indent="0" lvl="0" marL="0" rtl="0" algn="l">
              <a:lnSpc>
                <a:spcPct val="100000"/>
              </a:lnSpc>
              <a:spcBef>
                <a:spcPts val="0"/>
              </a:spcBef>
              <a:spcAft>
                <a:spcPts val="0"/>
              </a:spcAft>
              <a:buSzPts val="1600"/>
              <a:buNone/>
            </a:pPr>
            <a:r>
              <a:rPr lang="en"/>
              <a:t>Benson Yan</a:t>
            </a:r>
            <a:endParaRPr/>
          </a:p>
          <a:p>
            <a:pPr indent="0" lvl="0" marL="0" rtl="0" algn="l">
              <a:lnSpc>
                <a:spcPct val="100000"/>
              </a:lnSpc>
              <a:spcBef>
                <a:spcPts val="0"/>
              </a:spcBef>
              <a:spcAft>
                <a:spcPts val="0"/>
              </a:spcAft>
              <a:buSzPts val="1600"/>
              <a:buNone/>
            </a:pPr>
            <a:r>
              <a:rPr lang="en"/>
              <a:t>Alex Iacob</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0"/>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Background Equality </a:t>
            </a:r>
            <a:endParaRPr/>
          </a:p>
        </p:txBody>
      </p:sp>
      <p:sp>
        <p:nvSpPr>
          <p:cNvPr id="121" name="Google Shape;121;p10"/>
          <p:cNvSpPr txBox="1"/>
          <p:nvPr/>
        </p:nvSpPr>
        <p:spPr>
          <a:xfrm>
            <a:off x="459125" y="1893850"/>
            <a:ext cx="7431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
        <p:nvSpPr>
          <p:cNvPr id="122" name="Google Shape;122;p10"/>
          <p:cNvSpPr txBox="1"/>
          <p:nvPr/>
        </p:nvSpPr>
        <p:spPr>
          <a:xfrm>
            <a:off x="248025" y="1746475"/>
            <a:ext cx="5223000" cy="2339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a:ea typeface="Roboto"/>
                <a:cs typeface="Roboto"/>
                <a:sym typeface="Roboto"/>
              </a:rPr>
              <a:t>One might argue that two employees could graduate from different institute and bring different skill sets to their own package. </a:t>
            </a:r>
            <a:endParaRPr b="0" i="0" sz="14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a:ea typeface="Roboto"/>
                <a:cs typeface="Roboto"/>
                <a:sym typeface="Roboto"/>
              </a:rPr>
              <a:t>However, regarding their background, both employees were hired from the same company, undergoing the same process of multi-rounds of interview. Both employees achieved to show performance to level with the company standards. </a:t>
            </a:r>
            <a:endParaRPr b="0" i="0" sz="14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a:ea typeface="Roboto"/>
                <a:cs typeface="Roboto"/>
                <a:sym typeface="Roboto"/>
              </a:rPr>
              <a:t>So they should be shared the same compensation </a:t>
            </a:r>
            <a:endParaRPr b="0" i="0" sz="1400" u="none" cap="none" strike="noStrike">
              <a:solidFill>
                <a:srgbClr val="000000"/>
              </a:solidFill>
              <a:latin typeface="Roboto"/>
              <a:ea typeface="Roboto"/>
              <a:cs typeface="Roboto"/>
              <a:sym typeface="Roboto"/>
            </a:endParaRPr>
          </a:p>
        </p:txBody>
      </p:sp>
      <p:pic>
        <p:nvPicPr>
          <p:cNvPr id="123" name="Google Shape;123;p10"/>
          <p:cNvPicPr preferRelativeResize="0"/>
          <p:nvPr/>
        </p:nvPicPr>
        <p:blipFill rotWithShape="1">
          <a:blip r:embed="rId3">
            <a:alphaModFix/>
          </a:blip>
          <a:srcRect b="0" l="0" r="0" t="0"/>
          <a:stretch/>
        </p:blipFill>
        <p:spPr>
          <a:xfrm>
            <a:off x="5509350" y="1893850"/>
            <a:ext cx="3379598" cy="19010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1"/>
          <p:cNvSpPr txBox="1"/>
          <p:nvPr>
            <p:ph type="title"/>
          </p:nvPr>
        </p:nvSpPr>
        <p:spPr>
          <a:xfrm>
            <a:off x="311675" y="798600"/>
            <a:ext cx="8154600" cy="35463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3600"/>
              <a:buNone/>
            </a:pPr>
            <a:r>
              <a:rPr lang="en"/>
              <a:t>Jury - The ideal ethical argument</a:t>
            </a:r>
            <a:endParaRPr/>
          </a:p>
          <a:p>
            <a:pPr indent="0" lvl="0" marL="0" rtl="0" algn="l">
              <a:lnSpc>
                <a:spcPct val="100000"/>
              </a:lnSpc>
              <a:spcBef>
                <a:spcPts val="0"/>
              </a:spcBef>
              <a:spcAft>
                <a:spcPts val="0"/>
              </a:spcAft>
              <a:buSzPts val="3600"/>
              <a:buNone/>
            </a:pPr>
            <a:r>
              <a:t/>
            </a:r>
            <a:endParaRPr/>
          </a:p>
          <a:p>
            <a:pPr indent="0" lvl="0" marL="0" rtl="0" algn="l">
              <a:lnSpc>
                <a:spcPct val="100000"/>
              </a:lnSpc>
              <a:spcBef>
                <a:spcPts val="0"/>
              </a:spcBef>
              <a:spcAft>
                <a:spcPts val="0"/>
              </a:spcAft>
              <a:buSzPts val="36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2"/>
          <p:cNvSpPr txBox="1"/>
          <p:nvPr>
            <p:ph type="title"/>
          </p:nvPr>
        </p:nvSpPr>
        <p:spPr>
          <a:xfrm>
            <a:off x="311725" y="500925"/>
            <a:ext cx="3127500" cy="1360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Jury -Unethical to pay the same rate to all employees</a:t>
            </a:r>
            <a:endParaRPr/>
          </a:p>
        </p:txBody>
      </p:sp>
      <p:sp>
        <p:nvSpPr>
          <p:cNvPr id="134" name="Google Shape;134;p12"/>
          <p:cNvSpPr txBox="1"/>
          <p:nvPr>
            <p:ph idx="1" type="body"/>
          </p:nvPr>
        </p:nvSpPr>
        <p:spPr>
          <a:xfrm>
            <a:off x="311700" y="2390650"/>
            <a:ext cx="3127500" cy="2298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a:t>Discussion remains for potential two employees are working on different team, projects. Hence share different responsibilities although share the same job titles</a:t>
            </a:r>
            <a:endParaRPr/>
          </a:p>
          <a:p>
            <a:pPr indent="0" lvl="0" marL="0" rtl="0" algn="l">
              <a:lnSpc>
                <a:spcPct val="115000"/>
              </a:lnSpc>
              <a:spcBef>
                <a:spcPts val="1200"/>
              </a:spcBef>
              <a:spcAft>
                <a:spcPts val="1200"/>
              </a:spcAft>
              <a:buSzPts val="1300"/>
              <a:buNone/>
            </a:pPr>
            <a:r>
              <a:rPr lang="en"/>
              <a:t>Every person will have a different skill set even though they could have the same job title</a:t>
            </a:r>
            <a:endParaRPr/>
          </a:p>
        </p:txBody>
      </p:sp>
      <p:sp>
        <p:nvSpPr>
          <p:cNvPr id="135" name="Google Shape;135;p12"/>
          <p:cNvSpPr txBox="1"/>
          <p:nvPr/>
        </p:nvSpPr>
        <p:spPr>
          <a:xfrm>
            <a:off x="4322300" y="2390650"/>
            <a:ext cx="4628400" cy="2185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rgbClr val="000000"/>
                </a:solidFill>
                <a:latin typeface="Roboto"/>
                <a:ea typeface="Roboto"/>
                <a:cs typeface="Roboto"/>
                <a:sym typeface="Roboto"/>
              </a:rPr>
              <a:t>There are highly differing tax rates and costs of living in each of the possible regions.</a:t>
            </a:r>
            <a:endParaRPr b="0" i="0" sz="13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rgbClr val="000000"/>
                </a:solidFill>
                <a:latin typeface="Roboto"/>
                <a:ea typeface="Roboto"/>
                <a:cs typeface="Roboto"/>
                <a:sym typeface="Roboto"/>
              </a:rPr>
              <a:t>The exact same salary will be taxed differently and each person will take home far different amounts of money</a:t>
            </a:r>
            <a:endParaRPr b="0" i="0" sz="13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rgbClr val="000000"/>
                </a:solidFill>
                <a:latin typeface="Roboto"/>
                <a:ea typeface="Roboto"/>
                <a:cs typeface="Roboto"/>
                <a:sym typeface="Roboto"/>
              </a:rPr>
              <a:t>Moreover, each employee comes with their own package of skill sets. Some might be have more past experiences and become more valuable assets to the company and its success, regarding the region they work in</a:t>
            </a:r>
            <a:endParaRPr b="0" i="0" sz="1300" u="none" cap="none" strike="noStrike">
              <a:solidFill>
                <a:srgbClr val="000000"/>
              </a:solidFill>
              <a:latin typeface="Roboto"/>
              <a:ea typeface="Roboto"/>
              <a:cs typeface="Roboto"/>
              <a:sym typeface="Roboto"/>
            </a:endParaRPr>
          </a:p>
        </p:txBody>
      </p:sp>
      <p:pic>
        <p:nvPicPr>
          <p:cNvPr id="136" name="Google Shape;136;p12"/>
          <p:cNvPicPr preferRelativeResize="0"/>
          <p:nvPr/>
        </p:nvPicPr>
        <p:blipFill rotWithShape="1">
          <a:blip r:embed="rId3">
            <a:alphaModFix/>
          </a:blip>
          <a:srcRect b="0" l="0" r="0" t="0"/>
          <a:stretch/>
        </p:blipFill>
        <p:spPr>
          <a:xfrm>
            <a:off x="4466438" y="547700"/>
            <a:ext cx="1730424" cy="1297826"/>
          </a:xfrm>
          <a:prstGeom prst="rect">
            <a:avLst/>
          </a:prstGeom>
          <a:noFill/>
          <a:ln>
            <a:noFill/>
          </a:ln>
        </p:spPr>
      </p:pic>
      <p:pic>
        <p:nvPicPr>
          <p:cNvPr id="137" name="Google Shape;137;p12"/>
          <p:cNvPicPr preferRelativeResize="0"/>
          <p:nvPr/>
        </p:nvPicPr>
        <p:blipFill rotWithShape="1">
          <a:blip r:embed="rId4">
            <a:alphaModFix/>
          </a:blip>
          <a:srcRect b="0" l="0" r="0" t="0"/>
          <a:stretch/>
        </p:blipFill>
        <p:spPr>
          <a:xfrm>
            <a:off x="6560813" y="516513"/>
            <a:ext cx="1951600" cy="1297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3"/>
          <p:cNvSpPr txBox="1"/>
          <p:nvPr>
            <p:ph idx="1" type="body"/>
          </p:nvPr>
        </p:nvSpPr>
        <p:spPr>
          <a:xfrm>
            <a:off x="311700" y="4521400"/>
            <a:ext cx="7979400" cy="4605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1300"/>
              <a:buNone/>
            </a:pPr>
            <a:r>
              <a:rPr lang="en"/>
              <a:t>Sources</a:t>
            </a:r>
            <a:endParaRPr/>
          </a:p>
        </p:txBody>
      </p:sp>
      <p:sp>
        <p:nvSpPr>
          <p:cNvPr id="143" name="Google Shape;143;p13"/>
          <p:cNvSpPr txBox="1"/>
          <p:nvPr/>
        </p:nvSpPr>
        <p:spPr>
          <a:xfrm>
            <a:off x="336500" y="295300"/>
            <a:ext cx="8274900" cy="12621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2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https://www.expatistan.com/cost-of-living/san-francisco</a:t>
            </a:r>
            <a:endParaRPr b="0" i="0" sz="1400" u="none" cap="none" strike="noStrike">
              <a:solidFill>
                <a:srgbClr val="000000"/>
              </a:solidFill>
              <a:latin typeface="Roboto"/>
              <a:ea typeface="Roboto"/>
              <a:cs typeface="Roboto"/>
              <a:sym typeface="Roboto"/>
            </a:endParaRPr>
          </a:p>
          <a:p>
            <a:pPr indent="-317500" lvl="0" marL="457200" marR="0" rtl="0" algn="l">
              <a:lnSpc>
                <a:spcPct val="2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https://www.expatistan.com/cost-of-living/bangalore?currency=USD</a:t>
            </a:r>
            <a:endParaRPr b="0" i="0" sz="1400" u="none" cap="none" strike="noStrike">
              <a:solidFill>
                <a:srgbClr val="000000"/>
              </a:solidFill>
              <a:latin typeface="Roboto"/>
              <a:ea typeface="Roboto"/>
              <a:cs typeface="Roboto"/>
              <a:sym typeface="Roboto"/>
            </a:endParaRPr>
          </a:p>
          <a:p>
            <a:pPr indent="-317500" lvl="0" marL="457200" marR="0" rtl="0" algn="l">
              <a:lnSpc>
                <a:spcPct val="2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https://www.relakhs.com/latest-income-tax-slab-rates-for-fy-2017-18/</a:t>
            </a:r>
            <a:endParaRPr b="0" i="0" sz="1400" u="none" cap="none" strike="noStrike">
              <a:solidFill>
                <a:srgbClr val="000000"/>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2"/>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Overview</a:t>
            </a:r>
            <a:endParaRPr/>
          </a:p>
        </p:txBody>
      </p:sp>
      <p:sp>
        <p:nvSpPr>
          <p:cNvPr id="71" name="Google Shape;71;p2"/>
          <p:cNvSpPr txBox="1"/>
          <p:nvPr/>
        </p:nvSpPr>
        <p:spPr>
          <a:xfrm>
            <a:off x="3148200" y="1680550"/>
            <a:ext cx="2847600" cy="1985700"/>
          </a:xfrm>
          <a:prstGeom prst="rect">
            <a:avLst/>
          </a:prstGeom>
          <a:noFill/>
          <a:ln>
            <a:noFill/>
          </a:ln>
        </p:spPr>
        <p:txBody>
          <a:bodyPr anchorCtr="0" anchor="t" bIns="91425" lIns="91425" spcFirstLastPara="1" rIns="91425" wrap="square" tIns="91425">
            <a:spAutoFit/>
          </a:bodyPr>
          <a:lstStyle/>
          <a:p>
            <a:pPr indent="-311150" lvl="0" marL="457200" marR="0" rtl="0" algn="l">
              <a:lnSpc>
                <a:spcPct val="200000"/>
              </a:lnSpc>
              <a:spcBef>
                <a:spcPts val="0"/>
              </a:spcBef>
              <a:spcAft>
                <a:spcPts val="0"/>
              </a:spcAft>
              <a:buClr>
                <a:schemeClr val="dk2"/>
              </a:buClr>
              <a:buSzPts val="1300"/>
              <a:buFont typeface="Roboto"/>
              <a:buChar char="●"/>
            </a:pPr>
            <a:r>
              <a:rPr b="0" i="0" lang="en" sz="1300" u="none" cap="none" strike="noStrike">
                <a:solidFill>
                  <a:schemeClr val="dk2"/>
                </a:solidFill>
                <a:latin typeface="Roboto"/>
                <a:ea typeface="Roboto"/>
                <a:cs typeface="Roboto"/>
                <a:sym typeface="Roboto"/>
              </a:rPr>
              <a:t>Introduction</a:t>
            </a:r>
            <a:endParaRPr b="0" i="0" sz="1300" u="none" cap="none" strike="noStrike">
              <a:solidFill>
                <a:schemeClr val="dk2"/>
              </a:solidFill>
              <a:latin typeface="Roboto"/>
              <a:ea typeface="Roboto"/>
              <a:cs typeface="Roboto"/>
              <a:sym typeface="Roboto"/>
            </a:endParaRPr>
          </a:p>
          <a:p>
            <a:pPr indent="-311150" lvl="0" marL="457200" marR="0" rtl="0" algn="l">
              <a:lnSpc>
                <a:spcPct val="200000"/>
              </a:lnSpc>
              <a:spcBef>
                <a:spcPts val="0"/>
              </a:spcBef>
              <a:spcAft>
                <a:spcPts val="0"/>
              </a:spcAft>
              <a:buClr>
                <a:schemeClr val="dk2"/>
              </a:buClr>
              <a:buSzPts val="1300"/>
              <a:buFont typeface="Roboto"/>
              <a:buChar char="●"/>
            </a:pPr>
            <a:r>
              <a:rPr b="0" i="0" lang="en" sz="1300" u="none" cap="none" strike="noStrike">
                <a:solidFill>
                  <a:schemeClr val="dk2"/>
                </a:solidFill>
                <a:latin typeface="Roboto"/>
                <a:ea typeface="Roboto"/>
                <a:cs typeface="Roboto"/>
                <a:sym typeface="Roboto"/>
              </a:rPr>
              <a:t>Pros - In favor of the debate</a:t>
            </a:r>
            <a:endParaRPr b="0" i="0" sz="1300" u="none" cap="none" strike="noStrike">
              <a:solidFill>
                <a:schemeClr val="dk2"/>
              </a:solidFill>
              <a:latin typeface="Roboto"/>
              <a:ea typeface="Roboto"/>
              <a:cs typeface="Roboto"/>
              <a:sym typeface="Roboto"/>
            </a:endParaRPr>
          </a:p>
          <a:p>
            <a:pPr indent="-311150" lvl="0" marL="457200" marR="0" rtl="0" algn="l">
              <a:lnSpc>
                <a:spcPct val="200000"/>
              </a:lnSpc>
              <a:spcBef>
                <a:spcPts val="0"/>
              </a:spcBef>
              <a:spcAft>
                <a:spcPts val="0"/>
              </a:spcAft>
              <a:buClr>
                <a:schemeClr val="dk2"/>
              </a:buClr>
              <a:buSzPts val="1300"/>
              <a:buFont typeface="Roboto"/>
              <a:buChar char="●"/>
            </a:pPr>
            <a:r>
              <a:rPr b="0" i="0" lang="en" sz="1300" u="none" cap="none" strike="noStrike">
                <a:solidFill>
                  <a:schemeClr val="dk2"/>
                </a:solidFill>
                <a:latin typeface="Roboto"/>
                <a:ea typeface="Roboto"/>
                <a:cs typeface="Roboto"/>
                <a:sym typeface="Roboto"/>
              </a:rPr>
              <a:t>Cons - Against the debate</a:t>
            </a:r>
            <a:endParaRPr b="0" i="0" sz="1300" u="none" cap="none" strike="noStrike">
              <a:solidFill>
                <a:schemeClr val="dk2"/>
              </a:solidFill>
              <a:latin typeface="Roboto"/>
              <a:ea typeface="Roboto"/>
              <a:cs typeface="Roboto"/>
              <a:sym typeface="Roboto"/>
            </a:endParaRPr>
          </a:p>
          <a:p>
            <a:pPr indent="-311150" lvl="0" marL="457200" marR="0" rtl="0" algn="l">
              <a:lnSpc>
                <a:spcPct val="200000"/>
              </a:lnSpc>
              <a:spcBef>
                <a:spcPts val="0"/>
              </a:spcBef>
              <a:spcAft>
                <a:spcPts val="0"/>
              </a:spcAft>
              <a:buClr>
                <a:schemeClr val="dk2"/>
              </a:buClr>
              <a:buSzPts val="1300"/>
              <a:buFont typeface="Roboto"/>
              <a:buChar char="●"/>
            </a:pPr>
            <a:r>
              <a:rPr b="0" i="0" lang="en" sz="1300" u="none" cap="none" strike="noStrike">
                <a:solidFill>
                  <a:schemeClr val="dk2"/>
                </a:solidFill>
                <a:latin typeface="Roboto"/>
                <a:ea typeface="Roboto"/>
                <a:cs typeface="Roboto"/>
                <a:sym typeface="Roboto"/>
              </a:rPr>
              <a:t>Jury</a:t>
            </a:r>
            <a:endParaRPr b="0" i="0" sz="1300" u="none" cap="none" strike="noStrike">
              <a:solidFill>
                <a:schemeClr val="dk2"/>
              </a:solidFill>
              <a:latin typeface="Roboto"/>
              <a:ea typeface="Roboto"/>
              <a:cs typeface="Roboto"/>
              <a:sym typeface="Roboto"/>
            </a:endParaRPr>
          </a:p>
          <a:p>
            <a:pPr indent="-311150" lvl="0" marL="457200" marR="0" rtl="0" algn="l">
              <a:lnSpc>
                <a:spcPct val="200000"/>
              </a:lnSpc>
              <a:spcBef>
                <a:spcPts val="0"/>
              </a:spcBef>
              <a:spcAft>
                <a:spcPts val="0"/>
              </a:spcAft>
              <a:buClr>
                <a:schemeClr val="dk2"/>
              </a:buClr>
              <a:buSzPts val="1300"/>
              <a:buFont typeface="Roboto"/>
              <a:buChar char="●"/>
            </a:pPr>
            <a:r>
              <a:rPr b="0" i="0" lang="en" sz="1300" u="none" cap="none" strike="noStrike">
                <a:solidFill>
                  <a:schemeClr val="dk2"/>
                </a:solidFill>
                <a:latin typeface="Roboto"/>
                <a:ea typeface="Roboto"/>
                <a:cs typeface="Roboto"/>
                <a:sym typeface="Roboto"/>
              </a:rPr>
              <a:t>Conclusion</a:t>
            </a:r>
            <a:endParaRPr b="0" i="0" sz="1300" u="none" cap="none" strike="noStrike">
              <a:solidFill>
                <a:schemeClr val="dk2"/>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3"/>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Introduction</a:t>
            </a:r>
            <a:endParaRPr/>
          </a:p>
        </p:txBody>
      </p:sp>
      <p:sp>
        <p:nvSpPr>
          <p:cNvPr id="77" name="Google Shape;77;p3"/>
          <p:cNvSpPr txBox="1"/>
          <p:nvPr>
            <p:ph idx="1" type="body"/>
          </p:nvPr>
        </p:nvSpPr>
        <p:spPr>
          <a:xfrm>
            <a:off x="1068625" y="1582225"/>
            <a:ext cx="7329300" cy="3076200"/>
          </a:xfrm>
          <a:prstGeom prst="rect">
            <a:avLst/>
          </a:prstGeom>
          <a:noFill/>
          <a:ln>
            <a:noFill/>
          </a:ln>
        </p:spPr>
        <p:txBody>
          <a:bodyPr anchorCtr="0" anchor="t" bIns="91425" lIns="91425" spcFirstLastPara="1" rIns="91425" wrap="square" tIns="91425">
            <a:normAutofit/>
          </a:bodyPr>
          <a:lstStyle/>
          <a:p>
            <a:pPr indent="0" lvl="0" marL="0" rtl="0" algn="ctr">
              <a:lnSpc>
                <a:spcPct val="200000"/>
              </a:lnSpc>
              <a:spcBef>
                <a:spcPts val="0"/>
              </a:spcBef>
              <a:spcAft>
                <a:spcPts val="0"/>
              </a:spcAft>
              <a:buSzPts val="1300"/>
              <a:buNone/>
            </a:pPr>
            <a:r>
              <a:rPr lang="en"/>
              <a:t>There exists a multinational company that has an office located in California and Bangalore, India</a:t>
            </a:r>
            <a:endParaRPr/>
          </a:p>
          <a:p>
            <a:pPr indent="0" lvl="0" marL="0" rtl="0" algn="ctr">
              <a:lnSpc>
                <a:spcPct val="200000"/>
              </a:lnSpc>
              <a:spcBef>
                <a:spcPts val="1200"/>
              </a:spcBef>
              <a:spcAft>
                <a:spcPts val="0"/>
              </a:spcAft>
              <a:buSzPts val="1300"/>
              <a:buNone/>
            </a:pPr>
            <a:r>
              <a:rPr lang="en"/>
              <a:t>There are two employees that hold the same positions in the company and are the same age.</a:t>
            </a:r>
            <a:endParaRPr/>
          </a:p>
          <a:p>
            <a:pPr indent="0" lvl="0" marL="0" rtl="0" algn="ctr">
              <a:lnSpc>
                <a:spcPct val="200000"/>
              </a:lnSpc>
              <a:spcBef>
                <a:spcPts val="1200"/>
              </a:spcBef>
              <a:spcAft>
                <a:spcPts val="0"/>
              </a:spcAft>
              <a:buSzPts val="1300"/>
              <a:buNone/>
            </a:pPr>
            <a:r>
              <a:rPr lang="en"/>
              <a:t>The employee at the California office makes $65,000 a year in salary and benefits</a:t>
            </a:r>
            <a:endParaRPr/>
          </a:p>
          <a:p>
            <a:pPr indent="0" lvl="0" marL="0" rtl="0" algn="ctr">
              <a:lnSpc>
                <a:spcPct val="200000"/>
              </a:lnSpc>
              <a:spcBef>
                <a:spcPts val="1200"/>
              </a:spcBef>
              <a:spcAft>
                <a:spcPts val="0"/>
              </a:spcAft>
              <a:buSzPts val="1300"/>
              <a:buNone/>
            </a:pPr>
            <a:r>
              <a:rPr lang="en"/>
              <a:t>The employee at the Bangalore office makes $15,000 a year in salary and benefits</a:t>
            </a:r>
            <a:endParaRPr/>
          </a:p>
          <a:p>
            <a:pPr indent="0" lvl="0" marL="0" rtl="0" algn="ctr">
              <a:lnSpc>
                <a:spcPct val="200000"/>
              </a:lnSpc>
              <a:spcBef>
                <a:spcPts val="1200"/>
              </a:spcBef>
              <a:spcAft>
                <a:spcPts val="1200"/>
              </a:spcAft>
              <a:buSzPts val="1300"/>
              <a:buNone/>
            </a:pPr>
            <a:r>
              <a:rPr lang="en"/>
              <a:t>Is this ethically sound?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4"/>
          <p:cNvSpPr txBox="1"/>
          <p:nvPr>
            <p:ph type="title"/>
          </p:nvPr>
        </p:nvSpPr>
        <p:spPr>
          <a:xfrm>
            <a:off x="311675" y="798600"/>
            <a:ext cx="8154600" cy="35463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3600"/>
              <a:buNone/>
            </a:pPr>
            <a:r>
              <a:rPr lang="en"/>
              <a:t>Pro - It is unethical to pay the people the same salary in different regions for the same job</a:t>
            </a:r>
            <a:endParaRPr/>
          </a:p>
          <a:p>
            <a:pPr indent="0" lvl="0" marL="0" rtl="0" algn="l">
              <a:lnSpc>
                <a:spcPct val="100000"/>
              </a:lnSpc>
              <a:spcBef>
                <a:spcPts val="0"/>
              </a:spcBef>
              <a:spcAft>
                <a:spcPts val="0"/>
              </a:spcAft>
              <a:buSzPts val="3600"/>
              <a:buNone/>
            </a:pPr>
            <a:r>
              <a:t/>
            </a:r>
            <a:endParaRPr/>
          </a:p>
          <a:p>
            <a:pPr indent="0" lvl="0" marL="0" rtl="0" algn="l">
              <a:lnSpc>
                <a:spcPct val="100000"/>
              </a:lnSpc>
              <a:spcBef>
                <a:spcPts val="0"/>
              </a:spcBef>
              <a:spcAft>
                <a:spcPts val="0"/>
              </a:spcAft>
              <a:buSzPts val="36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5"/>
          <p:cNvSpPr txBox="1"/>
          <p:nvPr>
            <p:ph type="title"/>
          </p:nvPr>
        </p:nvSpPr>
        <p:spPr>
          <a:xfrm>
            <a:off x="311700" y="411650"/>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Differences in costs of living</a:t>
            </a:r>
            <a:endParaRPr/>
          </a:p>
        </p:txBody>
      </p:sp>
      <p:pic>
        <p:nvPicPr>
          <p:cNvPr id="88" name="Google Shape;88;p5"/>
          <p:cNvPicPr preferRelativeResize="0"/>
          <p:nvPr/>
        </p:nvPicPr>
        <p:blipFill rotWithShape="1">
          <a:blip r:embed="rId3">
            <a:alphaModFix/>
          </a:blip>
          <a:srcRect b="1409" l="0" r="2447" t="2065"/>
          <a:stretch/>
        </p:blipFill>
        <p:spPr>
          <a:xfrm>
            <a:off x="5122912" y="1455400"/>
            <a:ext cx="2933852" cy="3344300"/>
          </a:xfrm>
          <a:prstGeom prst="rect">
            <a:avLst/>
          </a:prstGeom>
          <a:noFill/>
          <a:ln>
            <a:noFill/>
          </a:ln>
        </p:spPr>
      </p:pic>
      <p:pic>
        <p:nvPicPr>
          <p:cNvPr id="89" name="Google Shape;89;p5"/>
          <p:cNvPicPr preferRelativeResize="0"/>
          <p:nvPr/>
        </p:nvPicPr>
        <p:blipFill rotWithShape="1">
          <a:blip r:embed="rId4">
            <a:alphaModFix/>
          </a:blip>
          <a:srcRect b="0" l="0" r="0" t="0"/>
          <a:stretch/>
        </p:blipFill>
        <p:spPr>
          <a:xfrm>
            <a:off x="1087238" y="1455396"/>
            <a:ext cx="2532313" cy="334430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6"/>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Differences in tax rates</a:t>
            </a:r>
            <a:endParaRPr/>
          </a:p>
        </p:txBody>
      </p:sp>
      <p:pic>
        <p:nvPicPr>
          <p:cNvPr id="95" name="Google Shape;95;p6"/>
          <p:cNvPicPr preferRelativeResize="0"/>
          <p:nvPr/>
        </p:nvPicPr>
        <p:blipFill rotWithShape="1">
          <a:blip r:embed="rId3">
            <a:alphaModFix/>
          </a:blip>
          <a:srcRect b="0" l="0" r="0" t="0"/>
          <a:stretch/>
        </p:blipFill>
        <p:spPr>
          <a:xfrm>
            <a:off x="4418100" y="2142625"/>
            <a:ext cx="4476049" cy="2119900"/>
          </a:xfrm>
          <a:prstGeom prst="rect">
            <a:avLst/>
          </a:prstGeom>
          <a:noFill/>
          <a:ln>
            <a:noFill/>
          </a:ln>
        </p:spPr>
      </p:pic>
      <p:pic>
        <p:nvPicPr>
          <p:cNvPr id="96" name="Google Shape;96;p6"/>
          <p:cNvPicPr preferRelativeResize="0"/>
          <p:nvPr/>
        </p:nvPicPr>
        <p:blipFill rotWithShape="1">
          <a:blip r:embed="rId4">
            <a:alphaModFix/>
          </a:blip>
          <a:srcRect b="0" l="0" r="0" t="0"/>
          <a:stretch/>
        </p:blipFill>
        <p:spPr>
          <a:xfrm>
            <a:off x="468275" y="1936550"/>
            <a:ext cx="2467125" cy="2532050"/>
          </a:xfrm>
          <a:prstGeom prst="rect">
            <a:avLst/>
          </a:prstGeom>
          <a:noFill/>
          <a:ln>
            <a:noFill/>
          </a:ln>
        </p:spPr>
      </p:pic>
      <p:sp>
        <p:nvSpPr>
          <p:cNvPr id="97" name="Google Shape;97;p6"/>
          <p:cNvSpPr txBox="1"/>
          <p:nvPr/>
        </p:nvSpPr>
        <p:spPr>
          <a:xfrm>
            <a:off x="3323725" y="2966600"/>
            <a:ext cx="10944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Roboto"/>
                <a:ea typeface="Roboto"/>
                <a:cs typeface="Roboto"/>
                <a:sym typeface="Roboto"/>
              </a:rPr>
              <a:t>up to $3072</a:t>
            </a:r>
            <a:endParaRPr b="0" i="0" sz="8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Roboto"/>
                <a:ea typeface="Roboto"/>
                <a:cs typeface="Roboto"/>
                <a:sym typeface="Roboto"/>
              </a:rPr>
              <a:t>$3073 - $3687</a:t>
            </a:r>
            <a:endParaRPr b="0" i="0" sz="8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Roboto"/>
                <a:ea typeface="Roboto"/>
                <a:cs typeface="Roboto"/>
                <a:sym typeface="Roboto"/>
              </a:rPr>
              <a:t>$3688 - $6145</a:t>
            </a:r>
            <a:endParaRPr b="0" i="0" sz="8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Roboto"/>
                <a:ea typeface="Roboto"/>
                <a:cs typeface="Roboto"/>
                <a:sym typeface="Roboto"/>
              </a:rPr>
              <a:t>$6146 - $12291</a:t>
            </a:r>
            <a:endParaRPr b="0" i="0" sz="8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rgbClr val="000000"/>
                </a:solidFill>
                <a:latin typeface="Roboto"/>
                <a:ea typeface="Roboto"/>
                <a:cs typeface="Roboto"/>
                <a:sym typeface="Roboto"/>
              </a:rPr>
              <a:t>above $12292</a:t>
            </a:r>
            <a:endParaRPr b="0" i="0" sz="800" u="none" cap="none" strike="noStrike">
              <a:solidFill>
                <a:srgbClr val="000000"/>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7"/>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Differences in job responsibilities</a:t>
            </a:r>
            <a:endParaRPr/>
          </a:p>
        </p:txBody>
      </p:sp>
      <p:sp>
        <p:nvSpPr>
          <p:cNvPr id="103" name="Google Shape;103;p7"/>
          <p:cNvSpPr txBox="1"/>
          <p:nvPr/>
        </p:nvSpPr>
        <p:spPr>
          <a:xfrm>
            <a:off x="1862850" y="1613800"/>
            <a:ext cx="5418300" cy="29862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2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Even though two people have the same job title, they may have different day-to-day responsibilities in different offices</a:t>
            </a:r>
            <a:endParaRPr b="0" i="0" sz="1400" u="none" cap="none" strike="noStrike">
              <a:solidFill>
                <a:srgbClr val="000000"/>
              </a:solidFill>
              <a:latin typeface="Roboto"/>
              <a:ea typeface="Roboto"/>
              <a:cs typeface="Roboto"/>
              <a:sym typeface="Roboto"/>
            </a:endParaRPr>
          </a:p>
          <a:p>
            <a:pPr indent="-317500" lvl="0" marL="457200" marR="0" rtl="0" algn="l">
              <a:lnSpc>
                <a:spcPct val="2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Each office is given different taskings, varying in difficulty</a:t>
            </a:r>
            <a:endParaRPr b="0" i="0" sz="1400" u="none" cap="none" strike="noStrike">
              <a:solidFill>
                <a:srgbClr val="000000"/>
              </a:solidFill>
              <a:latin typeface="Roboto"/>
              <a:ea typeface="Roboto"/>
              <a:cs typeface="Roboto"/>
              <a:sym typeface="Roboto"/>
            </a:endParaRPr>
          </a:p>
          <a:p>
            <a:pPr indent="-317500" lvl="0" marL="457200" marR="0" rtl="0" algn="l">
              <a:lnSpc>
                <a:spcPct val="2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An office with a stronger group of employees would be given a more difficult tasking</a:t>
            </a:r>
            <a:endParaRPr b="0" i="0" sz="1400" u="none" cap="none" strike="noStrike">
              <a:solidFill>
                <a:srgbClr val="000000"/>
              </a:solidFill>
              <a:latin typeface="Roboto"/>
              <a:ea typeface="Roboto"/>
              <a:cs typeface="Roboto"/>
              <a:sym typeface="Roboto"/>
            </a:endParaRPr>
          </a:p>
          <a:p>
            <a:pPr indent="-317500" lvl="0" marL="457200" marR="0" rtl="0" algn="l">
              <a:lnSpc>
                <a:spcPct val="2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A more difficult tasking will lead to higher pay among the employees</a:t>
            </a:r>
            <a:endParaRPr b="0" i="0" sz="1400" u="none" cap="none" strike="noStrike">
              <a:solidFill>
                <a:srgbClr val="000000"/>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8"/>
          <p:cNvSpPr txBox="1"/>
          <p:nvPr>
            <p:ph type="title"/>
          </p:nvPr>
        </p:nvSpPr>
        <p:spPr>
          <a:xfrm>
            <a:off x="311675" y="798600"/>
            <a:ext cx="8154600" cy="35463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3600"/>
              <a:buNone/>
            </a:pPr>
            <a:r>
              <a:rPr lang="en"/>
              <a:t>Con- It is ethical to pay the people the same salary regardless of different regions</a:t>
            </a:r>
            <a:endParaRPr/>
          </a:p>
          <a:p>
            <a:pPr indent="0" lvl="0" marL="0" rtl="0" algn="l">
              <a:lnSpc>
                <a:spcPct val="100000"/>
              </a:lnSpc>
              <a:spcBef>
                <a:spcPts val="0"/>
              </a:spcBef>
              <a:spcAft>
                <a:spcPts val="0"/>
              </a:spcAft>
              <a:buSzPts val="3600"/>
              <a:buNone/>
            </a:pPr>
            <a:r>
              <a:t/>
            </a:r>
            <a:endParaRPr/>
          </a:p>
          <a:p>
            <a:pPr indent="0" lvl="0" marL="0" rtl="0" algn="l">
              <a:lnSpc>
                <a:spcPct val="100000"/>
              </a:lnSpc>
              <a:spcBef>
                <a:spcPts val="0"/>
              </a:spcBef>
              <a:spcAft>
                <a:spcPts val="0"/>
              </a:spcAft>
              <a:buSzPts val="36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9"/>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Same job titles from the same company</a:t>
            </a:r>
            <a:endParaRPr/>
          </a:p>
        </p:txBody>
      </p:sp>
      <p:sp>
        <p:nvSpPr>
          <p:cNvPr id="114" name="Google Shape;114;p9"/>
          <p:cNvSpPr txBox="1"/>
          <p:nvPr/>
        </p:nvSpPr>
        <p:spPr>
          <a:xfrm>
            <a:off x="120450" y="1826875"/>
            <a:ext cx="5838600" cy="2770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a:ea typeface="Roboto"/>
                <a:cs typeface="Roboto"/>
                <a:sym typeface="Roboto"/>
              </a:rPr>
              <a:t>Salary is directly linked to the company’s success</a:t>
            </a:r>
            <a:endParaRPr b="0" i="0" sz="1400" u="none" cap="none" strike="noStrike">
              <a:solidFill>
                <a:srgbClr val="000000"/>
              </a:solidFill>
              <a:latin typeface="Roboto"/>
              <a:ea typeface="Roboto"/>
              <a:cs typeface="Roboto"/>
              <a:sym typeface="Roboto"/>
            </a:endParaRPr>
          </a:p>
          <a:p>
            <a:pPr indent="-317500" lvl="0" marL="457200" marR="0" rtl="0" algn="l">
              <a:lnSpc>
                <a:spcPct val="1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Employees drive the business forward</a:t>
            </a:r>
            <a:endParaRPr b="0" i="0" sz="1400" u="none" cap="none" strike="noStrike">
              <a:solidFill>
                <a:srgbClr val="000000"/>
              </a:solidFill>
              <a:latin typeface="Roboto"/>
              <a:ea typeface="Roboto"/>
              <a:cs typeface="Roboto"/>
              <a:sym typeface="Roboto"/>
            </a:endParaRPr>
          </a:p>
          <a:p>
            <a:pPr indent="-317500" lvl="0" marL="457200" marR="0" rtl="0" algn="l">
              <a:lnSpc>
                <a:spcPct val="1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Income plays the crucial role in employee’s stability is so many ways</a:t>
            </a:r>
            <a:endParaRPr b="0" i="0" sz="1400" u="none" cap="none" strike="noStrike">
              <a:solidFill>
                <a:srgbClr val="000000"/>
              </a:solidFill>
              <a:latin typeface="Roboto"/>
              <a:ea typeface="Roboto"/>
              <a:cs typeface="Roboto"/>
              <a:sym typeface="Roboto"/>
            </a:endParaRPr>
          </a:p>
          <a:p>
            <a:pPr indent="-317500" lvl="0" marL="457200" marR="0" rtl="0" algn="l">
              <a:lnSpc>
                <a:spcPct val="1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Income is the motivation to the employees for putting in the work</a:t>
            </a:r>
            <a:endParaRPr b="0" i="0" sz="1400" u="none" cap="none" strike="noStrike">
              <a:solidFill>
                <a:srgbClr val="000000"/>
              </a:solidFill>
              <a:latin typeface="Roboto"/>
              <a:ea typeface="Roboto"/>
              <a:cs typeface="Roboto"/>
              <a:sym typeface="Roboto"/>
            </a:endParaRPr>
          </a:p>
          <a:p>
            <a:pPr indent="-317500" lvl="0" marL="457200" marR="0" rtl="0" algn="l">
              <a:lnSpc>
                <a:spcPct val="100000"/>
              </a:lnSpc>
              <a:spcBef>
                <a:spcPts val="0"/>
              </a:spcBef>
              <a:spcAft>
                <a:spcPts val="0"/>
              </a:spcAft>
              <a:buClr>
                <a:srgbClr val="000000"/>
              </a:buClr>
              <a:buSzPts val="1400"/>
              <a:buFont typeface="Roboto"/>
              <a:buChar char="-"/>
            </a:pPr>
            <a:r>
              <a:rPr b="0" i="0" lang="en" sz="1400" u="none" cap="none" strike="noStrike">
                <a:solidFill>
                  <a:srgbClr val="000000"/>
                </a:solidFill>
                <a:latin typeface="Roboto"/>
                <a:ea typeface="Roboto"/>
                <a:cs typeface="Roboto"/>
                <a:sym typeface="Roboto"/>
              </a:rPr>
              <a:t>This directly impacts their productivity</a:t>
            </a:r>
            <a:endParaRPr b="0" i="0" sz="14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Roboto"/>
                <a:ea typeface="Roboto"/>
                <a:cs typeface="Roboto"/>
                <a:sym typeface="Roboto"/>
              </a:rPr>
              <a:t>So two employees from the same company where they share the same success… plus sharing the same job titles and work culture, they should be paid the same</a:t>
            </a:r>
            <a:endParaRPr b="0" i="0" sz="14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pic>
        <p:nvPicPr>
          <p:cNvPr id="115" name="Google Shape;115;p9"/>
          <p:cNvPicPr preferRelativeResize="0"/>
          <p:nvPr/>
        </p:nvPicPr>
        <p:blipFill rotWithShape="1">
          <a:blip r:embed="rId3">
            <a:alphaModFix/>
          </a:blip>
          <a:srcRect b="0" l="0" r="0" t="0"/>
          <a:stretch/>
        </p:blipFill>
        <p:spPr>
          <a:xfrm>
            <a:off x="5959050" y="2155575"/>
            <a:ext cx="3005525" cy="1690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